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63" r:id="rId2"/>
  </p:sldMasterIdLst>
  <p:notesMasterIdLst>
    <p:notesMasterId r:id="rId13"/>
  </p:notesMasterIdLst>
  <p:sldIdLst>
    <p:sldId id="284" r:id="rId3"/>
    <p:sldId id="286" r:id="rId4"/>
    <p:sldId id="294" r:id="rId5"/>
    <p:sldId id="295" r:id="rId6"/>
    <p:sldId id="298" r:id="rId7"/>
    <p:sldId id="296" r:id="rId8"/>
    <p:sldId id="297" r:id="rId9"/>
    <p:sldId id="293" r:id="rId10"/>
    <p:sldId id="299" r:id="rId11"/>
    <p:sldId id="285" r:id="rId12"/>
  </p:sldIdLst>
  <p:sldSz cx="9144000" cy="6858000" type="screen4x3"/>
  <p:notesSz cx="6858000" cy="9144000"/>
  <p:custShowLst>
    <p:custShow name="Presentazione personalizzata 1" id="0">
      <p:sldLst/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pos="3969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o Guarin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9" autoAdjust="0"/>
  </p:normalViewPr>
  <p:slideViewPr>
    <p:cSldViewPr>
      <p:cViewPr>
        <p:scale>
          <a:sx n="134" d="100"/>
          <a:sy n="134" d="100"/>
        </p:scale>
        <p:origin x="-112" y="-64"/>
      </p:cViewPr>
      <p:guideLst>
        <p:guide orient="horz" pos="164"/>
        <p:guide orient="horz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47939-268E-4151-B8AF-8F0888160A26}" type="datetimeFigureOut">
              <a:rPr lang="it-IT" smtClean="0"/>
              <a:pPr/>
              <a:t>28/01/16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C9F5F-ECAC-4803-AAFB-1FEBE1E17F0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57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Lucida Sans Unicode"/>
              </a:endParaRPr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F0C4BB-2BE4-4B9D-8BF5-8FF5AE377CAC}" type="datetimeFigureOut">
              <a:rPr lang="en-US" smtClean="0">
                <a:latin typeface="Lucida Sans Unicode"/>
              </a:rPr>
              <a:pPr/>
              <a:t>28/01/16</a:t>
            </a:fld>
            <a:endParaRPr lang="en-US">
              <a:latin typeface="Lucida Sans Unicode"/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  <a:latin typeface="Lucida Sans Unicode"/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2B10B0-DCFB-464E-88F3-D64F1F71EDA0}" type="slidenum">
              <a:rPr lang="en-US" smtClean="0">
                <a:latin typeface="Lucida Sans Unicode"/>
              </a:rPr>
              <a:pPr/>
              <a:t>‹n.›</a:t>
            </a:fld>
            <a:endParaRPr lang="en-US"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26045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7232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22686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  <a:latin typeface="Lucida Sans Unicode"/>
              </a:endParaRPr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F0C4BB-2BE4-4B9D-8BF5-8FF5AE377CAC}" type="datetimeFigureOut">
              <a:rPr lang="en-US" smtClean="0">
                <a:latin typeface="Lucida Sans Unicode"/>
              </a:rPr>
              <a:pPr/>
              <a:t>28/01/16</a:t>
            </a:fld>
            <a:endParaRPr lang="en-US">
              <a:latin typeface="Lucida Sans Unicode"/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  <a:latin typeface="Lucida Sans Unicode"/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2B10B0-DCFB-464E-88F3-D64F1F71EDA0}" type="slidenum">
              <a:rPr lang="en-US" smtClean="0">
                <a:latin typeface="Lucida Sans Unicode"/>
              </a:rPr>
              <a:pPr/>
              <a:t>‹n.›</a:t>
            </a:fld>
            <a:endParaRPr lang="en-US"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28152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499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white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899443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white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1989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87121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white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1683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581435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900243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881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F0C4BB-2BE4-4B9D-8BF5-8FF5AE377CAC}" type="datetimeFigureOut">
              <a:rPr lang="en-US" smtClean="0">
                <a:solidFill>
                  <a:prstClr val="white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2B10B0-DCFB-464E-88F3-D64F1F71EDA0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495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4041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51012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white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062127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white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596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61056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white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5463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01939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F0C4BB-2BE4-4B9D-8BF5-8FF5AE377CAC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B10B0-DCFB-464E-88F3-D64F1F71EDA0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200079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F0C4BB-2BE4-4B9D-8BF5-8FF5AE377CAC}" type="datetimeFigureOut">
              <a:rPr lang="en-US" smtClean="0">
                <a:solidFill>
                  <a:prstClr val="white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2B10B0-DCFB-464E-88F3-D64F1F71EDA0}" type="slidenum">
              <a:rPr lang="en-US" smtClean="0">
                <a:solidFill>
                  <a:prstClr val="white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838527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F0C4BB-2BE4-4B9D-8BF5-8FF5AE377CAC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2B10B0-DCFB-464E-88F3-D64F1F71EDA0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95896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F0C4BB-2BE4-4B9D-8BF5-8FF5AE377CAC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/>
              <a:t>28/01/16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2B10B0-DCFB-464E-88F3-D64F1F71EDA0}" type="slidenum">
              <a:rPr lang="en-US" smtClean="0">
                <a:solidFill>
                  <a:prstClr val="black"/>
                </a:solidFill>
                <a:latin typeface="Lucida Sans Unicode"/>
              </a:rPr>
              <a:pPr/>
              <a:t>‹n.›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565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4134017"/>
          </a:xfrm>
        </p:spPr>
        <p:txBody>
          <a:bodyPr>
            <a:normAutofit/>
          </a:bodyPr>
          <a:lstStyle/>
          <a:p>
            <a:r>
              <a:rPr lang="it-IT" spc="-15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</a:rPr>
              <a:t>Nome Sezione/</a:t>
            </a:r>
            <a:r>
              <a:rPr lang="it-IT" spc="-150" dirty="0" err="1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</a:rPr>
              <a:t>GdI</a:t>
            </a:r>
            <a:r>
              <a:rPr lang="it-IT" spc="-15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</a:rPr>
              <a:t/>
            </a:r>
            <a:br>
              <a:rPr lang="it-IT" spc="-15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</a:rPr>
            </a:br>
            <a:r>
              <a:rPr lang="it-IT" spc="-15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</a:rPr>
              <a:t>Referente:</a:t>
            </a:r>
            <a:br>
              <a:rPr lang="it-IT" spc="-15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</a:rPr>
            </a:br>
            <a:r>
              <a:rPr lang="it-IT" spc="-15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</a:rPr>
              <a:t/>
            </a:r>
            <a:br>
              <a:rPr lang="it-IT" spc="-15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</a:rPr>
            </a:br>
            <a:r>
              <a:rPr lang="it-IT" sz="3100" b="0" spc="-150" dirty="0" smtClean="0">
                <a:solidFill>
                  <a:schemeClr val="bg1">
                    <a:lumMod val="50000"/>
                  </a:schemeClr>
                </a:solidFill>
                <a:latin typeface="Futura-Condensed-Normal" pitchFamily="2" charset="0"/>
              </a:rPr>
              <a:t>Milano, 26 Febbraio 2016</a:t>
            </a:r>
            <a:br>
              <a:rPr lang="it-IT" sz="3100" b="0" spc="-150" dirty="0" smtClean="0">
                <a:solidFill>
                  <a:schemeClr val="bg1">
                    <a:lumMod val="50000"/>
                  </a:schemeClr>
                </a:solidFill>
                <a:latin typeface="Futura-Condensed-Normal" pitchFamily="2" charset="0"/>
              </a:rPr>
            </a:br>
            <a:r>
              <a:rPr lang="it-IT" sz="2800" spc="-150" dirty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</a:rPr>
              <a:t/>
            </a:r>
            <a:br>
              <a:rPr lang="it-IT" sz="2800" spc="-150" dirty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</a:rPr>
            </a:br>
            <a:r>
              <a:rPr lang="it-IT" spc="-150" dirty="0" smtClean="0">
                <a:latin typeface="Futura-Condensed-Normal" pitchFamily="2" charset="0"/>
              </a:rPr>
              <a:t> </a:t>
            </a:r>
            <a:endParaRPr lang="en-US" spc="-150" dirty="0">
              <a:latin typeface="Futura-Condensed-Normal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625450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441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spc="-15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AITEM Copyright 2014</a:t>
            </a:r>
            <a:endParaRPr lang="en-US" sz="1800" spc="-1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2209626"/>
            <a:ext cx="952500" cy="9525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4073119" y="3933056"/>
            <a:ext cx="852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Credits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6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  <a:cs typeface="Century Gothic"/>
              </a:rPr>
              <a:t>Attività svolte nel 2015</a:t>
            </a:r>
            <a:endParaRPr lang="en-GB" sz="3600" dirty="0">
              <a:solidFill>
                <a:schemeClr val="bg2">
                  <a:lumMod val="25000"/>
                </a:schemeClr>
              </a:solidFill>
              <a:latin typeface="Futura-Condensed-Normal" pitchFamily="2" charset="0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1196752"/>
            <a:ext cx="4392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….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algn="just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263565"/>
            <a:ext cx="583414" cy="583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525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  <a:cs typeface="Century Gothic"/>
              </a:rPr>
              <a:t>Nuovi soci coinvolti nel 2015</a:t>
            </a:r>
            <a:endParaRPr lang="en-GB" sz="3600" dirty="0">
              <a:solidFill>
                <a:schemeClr val="bg2">
                  <a:lumMod val="25000"/>
                </a:schemeClr>
              </a:solidFill>
              <a:latin typeface="Futura-Condensed-Normal" pitchFamily="2" charset="0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1196752"/>
            <a:ext cx="4392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….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algn="just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263565"/>
            <a:ext cx="583414" cy="583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73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  <a:cs typeface="Century Gothic"/>
              </a:rPr>
              <a:t>Pubblicazioni nel 2015</a:t>
            </a:r>
            <a:endParaRPr lang="en-GB" sz="3600" dirty="0">
              <a:solidFill>
                <a:schemeClr val="bg2">
                  <a:lumMod val="25000"/>
                </a:schemeClr>
              </a:solidFill>
              <a:latin typeface="Futura-Condensed-Normal" pitchFamily="2" charset="0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1196752"/>
            <a:ext cx="4392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….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algn="just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263565"/>
            <a:ext cx="583414" cy="583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70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  <a:cs typeface="Century Gothic"/>
              </a:rPr>
              <a:t>Collaborazioni con enti di ricerca iniziate nel 2015</a:t>
            </a:r>
            <a:endParaRPr lang="en-GB" sz="3600" dirty="0">
              <a:solidFill>
                <a:schemeClr val="bg2">
                  <a:lumMod val="25000"/>
                </a:schemeClr>
              </a:solidFill>
              <a:latin typeface="Futura-Condensed-Normal" pitchFamily="2" charset="0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1196752"/>
            <a:ext cx="4392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….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algn="just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263565"/>
            <a:ext cx="583414" cy="583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56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  <a:cs typeface="Century Gothic"/>
              </a:rPr>
              <a:t>Mini-sito della Sezione/</a:t>
            </a:r>
            <a:r>
              <a:rPr lang="it-IT" sz="3600" dirty="0" err="1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  <a:cs typeface="Century Gothic"/>
              </a:rPr>
              <a:t>GdI</a:t>
            </a:r>
            <a:endParaRPr lang="en-GB" sz="3600" dirty="0">
              <a:solidFill>
                <a:schemeClr val="bg2">
                  <a:lumMod val="25000"/>
                </a:schemeClr>
              </a:solidFill>
              <a:latin typeface="Futura-Condensed-Normal" pitchFamily="2" charset="0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3568" y="1340768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Mostrare le azioni intraprese per il popolamento del mini-sito sul sito dell’AITeM</a:t>
            </a:r>
          </a:p>
          <a:p>
            <a:pPr algn="just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263565"/>
            <a:ext cx="583414" cy="583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793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  <a:cs typeface="Century Gothic"/>
              </a:rPr>
              <a:t>Criticità riscontrate nel 2015</a:t>
            </a:r>
            <a:endParaRPr lang="en-GB" sz="3600" dirty="0">
              <a:solidFill>
                <a:schemeClr val="bg2">
                  <a:lumMod val="25000"/>
                </a:schemeClr>
              </a:solidFill>
              <a:latin typeface="Futura-Condensed-Normal" pitchFamily="2" charset="0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1196752"/>
            <a:ext cx="4392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….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algn="just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263565"/>
            <a:ext cx="583414" cy="583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61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  <a:cs typeface="Century Gothic"/>
              </a:rPr>
              <a:t>Attività pianificate per il 2016</a:t>
            </a:r>
            <a:endParaRPr lang="en-GB" sz="3600" dirty="0">
              <a:solidFill>
                <a:schemeClr val="bg2">
                  <a:lumMod val="25000"/>
                </a:schemeClr>
              </a:solidFill>
              <a:latin typeface="Futura-Condensed-Normal" pitchFamily="2" charset="0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1196752"/>
            <a:ext cx="4392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….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marL="285750" indent="-285750" algn="just">
              <a:buFont typeface="Arial"/>
              <a:buChar char="•"/>
            </a:pPr>
            <a:r>
              <a:rPr lang="is-I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.....</a:t>
            </a:r>
          </a:p>
          <a:p>
            <a:pPr algn="just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263565"/>
            <a:ext cx="583414" cy="583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10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bg2">
                    <a:lumMod val="25000"/>
                  </a:schemeClr>
                </a:solidFill>
                <a:latin typeface="Futura-Condensed-Normal" pitchFamily="2" charset="0"/>
                <a:cs typeface="Century Gothic"/>
              </a:rPr>
              <a:t>Tabella di sintesi</a:t>
            </a:r>
            <a:endParaRPr lang="en-GB" sz="3600" dirty="0">
              <a:solidFill>
                <a:schemeClr val="bg2">
                  <a:lumMod val="25000"/>
                </a:schemeClr>
              </a:solidFill>
              <a:latin typeface="Futura-Condensed-Normal" pitchFamily="2" charset="0"/>
              <a:cs typeface="Century Gothic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263565"/>
            <a:ext cx="583414" cy="583414"/>
          </a:xfrm>
          <a:prstGeom prst="rect">
            <a:avLst/>
          </a:prstGeom>
          <a:noFill/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38972"/>
              </p:ext>
            </p:extLst>
          </p:nvPr>
        </p:nvGraphicFramePr>
        <p:xfrm>
          <a:off x="539555" y="1397000"/>
          <a:ext cx="8288266" cy="505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038"/>
                <a:gridCol w="1184038"/>
                <a:gridCol w="1184038"/>
                <a:gridCol w="1184038"/>
                <a:gridCol w="1184038"/>
                <a:gridCol w="1184038"/>
                <a:gridCol w="1184038"/>
              </a:tblGrid>
              <a:tr h="632042"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Attività svolte nel 2015</a:t>
                      </a:r>
                      <a:endParaRPr lang="it-IT" sz="1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Nuovi soci coinvolti nel 2015</a:t>
                      </a:r>
                      <a:endParaRPr lang="it-IT" sz="1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Pubblicazioni</a:t>
                      </a:r>
                      <a:endParaRPr lang="it-IT" sz="1000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it-IT" sz="10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2015</a:t>
                      </a:r>
                      <a:endParaRPr lang="it-IT" sz="1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Collaborazioni con enti di ricerca iniziate nel 2015</a:t>
                      </a:r>
                      <a:endParaRPr lang="it-IT" sz="1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Criticità</a:t>
                      </a:r>
                      <a:r>
                        <a:rPr lang="it-IT" sz="10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riscontrate nel 2015</a:t>
                      </a:r>
                      <a:endParaRPr lang="it-IT" sz="1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Azioni di popolamento del mini-sito</a:t>
                      </a:r>
                      <a:endParaRPr lang="it-IT" sz="1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Attività pianificate</a:t>
                      </a:r>
                      <a:r>
                        <a:rPr lang="it-IT" sz="10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per il 2016</a:t>
                      </a:r>
                      <a:endParaRPr lang="it-IT" sz="1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it-IT" sz="1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290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presentazione ttm</Template>
  <TotalTime>4800</TotalTime>
  <Words>205</Words>
  <Application>Microsoft Macintosh PowerPoint</Application>
  <PresentationFormat>Presentazione su schermo (4:3)</PresentationFormat>
  <Paragraphs>58</Paragraphs>
  <Slides>10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  <vt:variant>
        <vt:lpstr>Presentazioni personalizzate</vt:lpstr>
      </vt:variant>
      <vt:variant>
        <vt:i4>1</vt:i4>
      </vt:variant>
    </vt:vector>
  </HeadingPairs>
  <TitlesOfParts>
    <vt:vector size="20" baseType="lpstr">
      <vt:lpstr>Wingdings 2</vt:lpstr>
      <vt:lpstr>Century Gothic</vt:lpstr>
      <vt:lpstr>Lucida Sans Unicode</vt:lpstr>
      <vt:lpstr>Calibri</vt:lpstr>
      <vt:lpstr>Wingdings 3</vt:lpstr>
      <vt:lpstr>Verdana</vt:lpstr>
      <vt:lpstr>Futura-Condensed-Normal</vt:lpstr>
      <vt:lpstr>Viale</vt:lpstr>
      <vt:lpstr>1_Viale</vt:lpstr>
      <vt:lpstr>Nome Sezione/GdI Referente:  Milano, 26 Febbraio 2016   </vt:lpstr>
      <vt:lpstr>Attività svolte nel 2015</vt:lpstr>
      <vt:lpstr>Nuovi soci coinvolti nel 2015</vt:lpstr>
      <vt:lpstr>Pubblicazioni nel 2015</vt:lpstr>
      <vt:lpstr>Collaborazioni con enti di ricerca iniziate nel 2015</vt:lpstr>
      <vt:lpstr>Mini-sito della Sezione/GdI</vt:lpstr>
      <vt:lpstr>Criticità riscontrate nel 2015</vt:lpstr>
      <vt:lpstr>Attività pianificate per il 2016</vt:lpstr>
      <vt:lpstr>Tabella di sintesi</vt:lpstr>
      <vt:lpstr>AITEM Copyright 2014</vt:lpstr>
      <vt:lpstr>Presentazione personalizzata 1</vt:lpstr>
    </vt:vector>
  </TitlesOfParts>
  <Company>Dipartimento di Ingegneria Meccanica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Università degli Studi di Roma Tor Vergata</dc:creator>
  <cp:lastModifiedBy>Stefano Guarino</cp:lastModifiedBy>
  <cp:revision>159</cp:revision>
  <dcterms:created xsi:type="dcterms:W3CDTF">2012-05-24T08:54:23Z</dcterms:created>
  <dcterms:modified xsi:type="dcterms:W3CDTF">2016-01-28T13:50:56Z</dcterms:modified>
</cp:coreProperties>
</file>